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67" r:id="rId4"/>
    <p:sldId id="276" r:id="rId5"/>
    <p:sldId id="277" r:id="rId6"/>
    <p:sldId id="280" r:id="rId7"/>
    <p:sldId id="281" r:id="rId8"/>
    <p:sldId id="282" r:id="rId9"/>
    <p:sldId id="283" r:id="rId10"/>
    <p:sldId id="284" r:id="rId11"/>
  </p:sldIdLst>
  <p:sldSz cx="9906000" cy="1320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405E46-EE23-4477-873A-92B1BAFCA409}">
          <p14:sldIdLst>
            <p14:sldId id="256"/>
            <p14:sldId id="285"/>
            <p14:sldId id="267"/>
            <p14:sldId id="276"/>
            <p14:sldId id="277"/>
            <p14:sldId id="280"/>
            <p14:sldId id="281"/>
            <p14:sldId id="282"/>
            <p14:sldId id="283"/>
            <p14:sldId id="284"/>
          </p14:sldIdLst>
        </p14:section>
        <p14:section name="Раздел без заголовка" id="{3C5C8B4D-2C4D-40CE-AFC4-7767D6CEC26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94434" autoAdjust="0"/>
  </p:normalViewPr>
  <p:slideViewPr>
    <p:cSldViewPr snapToGrid="0">
      <p:cViewPr varScale="1">
        <p:scale>
          <a:sx n="39" d="100"/>
          <a:sy n="39" d="100"/>
        </p:scale>
        <p:origin x="23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61588"/>
            <a:ext cx="8420100" cy="4598341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6937258"/>
            <a:ext cx="7429500" cy="3188875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3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5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03204"/>
            <a:ext cx="2135981" cy="111931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703204"/>
            <a:ext cx="6284119" cy="111931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4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3292832"/>
            <a:ext cx="8543925" cy="5494160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8838969"/>
            <a:ext cx="8543925" cy="2889249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6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3516018"/>
            <a:ext cx="4210050" cy="83803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3516018"/>
            <a:ext cx="4210050" cy="83803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2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703207"/>
            <a:ext cx="8543925" cy="25529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3237796"/>
            <a:ext cx="4190702" cy="158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4824589"/>
            <a:ext cx="4190702" cy="70962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3237796"/>
            <a:ext cx="4211340" cy="158679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4824589"/>
            <a:ext cx="4211340" cy="70962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5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4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880533"/>
            <a:ext cx="3194943" cy="3081867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901710"/>
            <a:ext cx="5014913" cy="9386241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3962400"/>
            <a:ext cx="3194943" cy="7340836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8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880533"/>
            <a:ext cx="3194943" cy="3081867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901710"/>
            <a:ext cx="5014913" cy="9386241"/>
          </a:xfrm>
        </p:spPr>
        <p:txBody>
          <a:bodyPr anchor="t"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3962400"/>
            <a:ext cx="3194943" cy="7340836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0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703207"/>
            <a:ext cx="8543925" cy="255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3516018"/>
            <a:ext cx="8543925" cy="838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12241862"/>
            <a:ext cx="2228850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154E-C25A-442D-A78E-13D0D124802A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12241862"/>
            <a:ext cx="3343275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12241862"/>
            <a:ext cx="2228850" cy="703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71BE1-DDDE-42FB-9D41-6EDF74270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32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988" y="2394321"/>
            <a:ext cx="9069142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финансово-хозяйственной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ЦБС г. Бердска» 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0" y="494270"/>
            <a:ext cx="9605940" cy="1089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6" y="0"/>
            <a:ext cx="9391135" cy="129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36085" cy="132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32069" cy="132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10"/>
            <a:ext cx="9712411" cy="130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6001" cy="132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7" y="124241"/>
            <a:ext cx="9514703" cy="130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5" y="0"/>
            <a:ext cx="9094573" cy="130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2" y="0"/>
            <a:ext cx="9914192" cy="3830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6600"/>
            <a:ext cx="9875353" cy="83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14</Words>
  <Application>Microsoft Office PowerPoint</Application>
  <PresentationFormat>Произвольный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33</cp:revision>
  <dcterms:created xsi:type="dcterms:W3CDTF">2019-08-09T11:30:12Z</dcterms:created>
  <dcterms:modified xsi:type="dcterms:W3CDTF">2020-03-18T12:55:15Z</dcterms:modified>
</cp:coreProperties>
</file>